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439" r:id="rId5"/>
    <p:sldId id="441" r:id="rId6"/>
    <p:sldId id="449" r:id="rId7"/>
    <p:sldId id="450" r:id="rId8"/>
    <p:sldId id="452" r:id="rId9"/>
    <p:sldId id="453" r:id="rId10"/>
    <p:sldId id="454" r:id="rId11"/>
    <p:sldId id="455" r:id="rId12"/>
    <p:sldId id="456" r:id="rId13"/>
    <p:sldId id="457" r:id="rId14"/>
    <p:sldId id="460" r:id="rId15"/>
    <p:sldId id="458" r:id="rId16"/>
    <p:sldId id="459" r:id="rId1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sektion" id="{98CEED54-36B6-4B82-85B8-DB5F5723F16C}">
          <p14:sldIdLst/>
        </p14:section>
        <p14:section name="Ikke-navngivet sektion" id="{361EF5BE-F23E-46C8-9A6E-884FD975CE70}">
          <p14:sldIdLst>
            <p14:sldId id="439"/>
            <p14:sldId id="441"/>
            <p14:sldId id="449"/>
            <p14:sldId id="450"/>
            <p14:sldId id="452"/>
            <p14:sldId id="453"/>
            <p14:sldId id="454"/>
            <p14:sldId id="455"/>
            <p14:sldId id="456"/>
            <p14:sldId id="457"/>
            <p14:sldId id="460"/>
            <p14:sldId id="458"/>
            <p14:sldId id="4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 Kalvig" initials="PK" lastIdx="7" clrIdx="0">
    <p:extLst>
      <p:ext uri="{19B8F6BF-5375-455C-9EA6-DF929625EA0E}">
        <p15:presenceInfo xmlns:p15="http://schemas.microsoft.com/office/powerpoint/2012/main" userId="S-1-5-21-173102327-461848822-24515486-2895" providerId="AD"/>
      </p:ext>
    </p:extLst>
  </p:cmAuthor>
  <p:cmAuthor id="2" name="Rune Joachim Clausen" initials="RJC" lastIdx="1" clrIdx="1">
    <p:extLst>
      <p:ext uri="{19B8F6BF-5375-455C-9EA6-DF929625EA0E}">
        <p15:presenceInfo xmlns:p15="http://schemas.microsoft.com/office/powerpoint/2012/main" userId="S-1-5-21-173102327-461848822-24515486-100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042"/>
    <a:srgbClr val="466ABA"/>
    <a:srgbClr val="EDED6F"/>
    <a:srgbClr val="002060"/>
    <a:srgbClr val="73A644"/>
    <a:srgbClr val="6DC33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F9279-6931-4AA3-A716-8A21D2C25E42}" v="15" dt="2020-03-27T15:31:47.425"/>
    <p1510:client id="{FC9FE499-D9B4-49FC-9005-4943702BAE50}" v="97" dt="2020-03-27T12:08:08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9" autoAdjust="0"/>
    <p:restoredTop sz="90376" autoAdjust="0"/>
  </p:normalViewPr>
  <p:slideViewPr>
    <p:cSldViewPr snapToGrid="0" snapToObjects="1">
      <p:cViewPr varScale="1">
        <p:scale>
          <a:sx n="76" d="100"/>
          <a:sy n="76" d="100"/>
        </p:scale>
        <p:origin x="86" y="413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sser Thorsøe" userId="a571b867-e417-4867-8198-04c90b262a65" providerId="ADAL" clId="{A99F9279-6931-4AA3-A716-8A21D2C25E42}"/>
    <pc:docChg chg="custSel delSld modSld modSection">
      <pc:chgData name="Kisser Thorsøe" userId="a571b867-e417-4867-8198-04c90b262a65" providerId="ADAL" clId="{A99F9279-6931-4AA3-A716-8A21D2C25E42}" dt="2020-03-27T12:43:23.873" v="17" actId="478"/>
      <pc:docMkLst>
        <pc:docMk/>
      </pc:docMkLst>
      <pc:sldChg chg="del">
        <pc:chgData name="Kisser Thorsøe" userId="a571b867-e417-4867-8198-04c90b262a65" providerId="ADAL" clId="{A99F9279-6931-4AA3-A716-8A21D2C25E42}" dt="2020-03-27T12:40:51.772" v="0" actId="2696"/>
        <pc:sldMkLst>
          <pc:docMk/>
          <pc:sldMk cId="512085902" sldId="440"/>
        </pc:sldMkLst>
      </pc:sldChg>
      <pc:sldChg chg="addSp delSp modSp">
        <pc:chgData name="Kisser Thorsøe" userId="a571b867-e417-4867-8198-04c90b262a65" providerId="ADAL" clId="{A99F9279-6931-4AA3-A716-8A21D2C25E42}" dt="2020-03-27T12:43:16.053" v="13" actId="478"/>
        <pc:sldMkLst>
          <pc:docMk/>
          <pc:sldMk cId="800055466" sldId="444"/>
        </pc:sldMkLst>
        <pc:spChg chg="add del mod">
          <ac:chgData name="Kisser Thorsøe" userId="a571b867-e417-4867-8198-04c90b262a65" providerId="ADAL" clId="{A99F9279-6931-4AA3-A716-8A21D2C25E42}" dt="2020-03-27T12:43:14.565" v="12" actId="478"/>
          <ac:spMkLst>
            <pc:docMk/>
            <pc:sldMk cId="800055466" sldId="444"/>
            <ac:spMk id="4" creationId="{372F0104-8FB5-4532-9A91-EC17ECB941C1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7" creationId="{8E5008F7-7ACB-4461-9CC8-91C65FE1184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8" creationId="{B53CFA74-7C18-4E9B-AB1C-2627C2D16DEE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9" creationId="{79F25DC2-A095-46BC-BAE4-E7970EE42356}"/>
          </ac:spMkLst>
        </pc:spChg>
        <pc:spChg chg="del">
          <ac:chgData name="Kisser Thorsøe" userId="a571b867-e417-4867-8198-04c90b262a65" providerId="ADAL" clId="{A99F9279-6931-4AA3-A716-8A21D2C25E42}" dt="2020-03-27T12:43:16.053" v="13" actId="478"/>
          <ac:spMkLst>
            <pc:docMk/>
            <pc:sldMk cId="800055466" sldId="444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12.394" v="10" actId="478"/>
          <ac:spMkLst>
            <pc:docMk/>
            <pc:sldMk cId="800055466" sldId="444"/>
            <ac:spMk id="22" creationId="{FED58E9A-7479-41A5-BCF6-B01594B64AF6}"/>
          </ac:spMkLst>
        </pc:spChg>
        <pc:spChg chg="del">
          <ac:chgData name="Kisser Thorsøe" userId="a571b867-e417-4867-8198-04c90b262a65" providerId="ADAL" clId="{A99F9279-6931-4AA3-A716-8A21D2C25E42}" dt="2020-03-27T12:43:13.613" v="11" actId="478"/>
          <ac:spMkLst>
            <pc:docMk/>
            <pc:sldMk cId="800055466" sldId="444"/>
            <ac:spMk id="23" creationId="{BD4B0DC2-104F-444F-8BB9-5820E448A76C}"/>
          </ac:spMkLst>
        </pc:sp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3" creationId="{31019F37-63E5-46B6-B59B-CE2246E4805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6" creationId="{0FCB7891-FC6A-48A6-BE3D-A63AB89874CA}"/>
          </ac:picMkLst>
        </pc:picChg>
        <pc:picChg chg="add del mod">
          <ac:chgData name="Kisser Thorsøe" userId="a571b867-e417-4867-8198-04c90b262a65" providerId="ADAL" clId="{A99F9279-6931-4AA3-A716-8A21D2C25E42}" dt="2020-03-27T12:43:09.135" v="9" actId="478"/>
          <ac:picMkLst>
            <pc:docMk/>
            <pc:sldMk cId="800055466" sldId="444"/>
            <ac:picMk id="8" creationId="{314FA07F-317D-4E97-A656-DA23963C175A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">
        <pc:chgData name="Kisser Thorsøe" userId="a571b867-e417-4867-8198-04c90b262a65" providerId="ADAL" clId="{A99F9279-6931-4AA3-A716-8A21D2C25E42}" dt="2020-03-27T12:43:23.873" v="17" actId="478"/>
        <pc:sldMkLst>
          <pc:docMk/>
          <pc:sldMk cId="4265483479" sldId="446"/>
        </pc:sldMkLst>
        <pc:spChg chg="add del mod">
          <ac:chgData name="Kisser Thorsøe" userId="a571b867-e417-4867-8198-04c90b262a65" providerId="ADAL" clId="{A99F9279-6931-4AA3-A716-8A21D2C25E42}" dt="2020-03-27T12:43:21.322" v="15" actId="478"/>
          <ac:spMkLst>
            <pc:docMk/>
            <pc:sldMk cId="4265483479" sldId="446"/>
            <ac:spMk id="3" creationId="{0DAD770A-7ECB-48C6-9D3F-0A521C22419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3:23.873" v="17" actId="478"/>
          <ac:spMkLst>
            <pc:docMk/>
            <pc:sldMk cId="4265483479" sldId="446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22.530" v="16" actId="478"/>
          <ac:spMkLst>
            <pc:docMk/>
            <pc:sldMk cId="4265483479" sldId="446"/>
            <ac:spMk id="22" creationId="{FED58E9A-7479-41A5-BCF6-B01594B64AF6}"/>
          </ac:spMkLst>
        </pc:sp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4" creationId="{CF142AF3-EAAF-4FF9-AAD1-FE0FAA300255}"/>
          </ac:picMkLst>
        </pc:picChg>
        <pc:picChg chg="add del mod">
          <ac:chgData name="Kisser Thorsøe" userId="a571b867-e417-4867-8198-04c90b262a65" providerId="ADAL" clId="{A99F9279-6931-4AA3-A716-8A21D2C25E42}" dt="2020-03-27T12:43:20.114" v="14" actId="478"/>
          <ac:picMkLst>
            <pc:docMk/>
            <pc:sldMk cId="4265483479" sldId="446"/>
            <ac:picMk id="7" creationId="{DAAD47C6-57F4-48AB-B826-32326CF3C003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8" creationId="{DCA9306B-9F46-4342-A19F-A2CFBFC98116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11" creationId="{6778E48A-2575-4B43-B71C-A482F416C263}"/>
          </ac:picMkLst>
        </pc:picChg>
      </pc:sldChg>
    </pc:docChg>
  </pc:docChgLst>
  <pc:docChgLst>
    <pc:chgData name="Kisser Thorsøe" userId="a571b867-e417-4867-8198-04c90b262a65" providerId="ADAL" clId="{FC9FE499-D9B4-49FC-9005-4943702BAE50}"/>
    <pc:docChg chg="undo custSel addSld delSld modSld sldOrd modSection">
      <pc:chgData name="Kisser Thorsøe" userId="a571b867-e417-4867-8198-04c90b262a65" providerId="ADAL" clId="{FC9FE499-D9B4-49FC-9005-4943702BAE50}" dt="2020-03-27T12:08:23.930" v="661" actId="2696"/>
      <pc:docMkLst>
        <pc:docMk/>
      </pc:docMkLst>
      <pc:sldChg chg="addSp delSp modSp">
        <pc:chgData name="Kisser Thorsøe" userId="a571b867-e417-4867-8198-04c90b262a65" providerId="ADAL" clId="{FC9FE499-D9B4-49FC-9005-4943702BAE50}" dt="2020-03-27T12:08:09.892" v="658" actId="20577"/>
        <pc:sldMkLst>
          <pc:docMk/>
          <pc:sldMk cId="610884421" sldId="439"/>
        </pc:sldMkLst>
        <pc:spChg chg="add mod">
          <ac:chgData name="Kisser Thorsøe" userId="a571b867-e417-4867-8198-04c90b262a65" providerId="ADAL" clId="{FC9FE499-D9B4-49FC-9005-4943702BAE50}" dt="2020-03-27T12:08:05.023" v="655" actId="1036"/>
          <ac:spMkLst>
            <pc:docMk/>
            <pc:sldMk cId="610884421" sldId="439"/>
            <ac:spMk id="5" creationId="{BAC1A1D7-C9FF-4E66-86CF-2389171AB5E4}"/>
          </ac:spMkLst>
        </pc:spChg>
        <pc:spChg chg="del">
          <ac:chgData name="Kisser Thorsøe" userId="a571b867-e417-4867-8198-04c90b262a65" providerId="ADAL" clId="{FC9FE499-D9B4-49FC-9005-4943702BAE50}" dt="2020-03-27T11:42:05.141" v="2" actId="478"/>
          <ac:spMkLst>
            <pc:docMk/>
            <pc:sldMk cId="610884421" sldId="439"/>
            <ac:spMk id="7" creationId="{00000000-0000-0000-0000-000000000000}"/>
          </ac:spMkLst>
        </pc:spChg>
        <pc:spChg chg="del">
          <ac:chgData name="Kisser Thorsøe" userId="a571b867-e417-4867-8198-04c90b262a65" providerId="ADAL" clId="{FC9FE499-D9B4-49FC-9005-4943702BAE50}" dt="2020-03-27T11:42:23.216" v="4" actId="478"/>
          <ac:spMkLst>
            <pc:docMk/>
            <pc:sldMk cId="610884421" sldId="439"/>
            <ac:spMk id="10" creationId="{00000000-0000-0000-0000-000000000000}"/>
          </ac:spMkLst>
        </pc:spChg>
        <pc:spChg chg="add mod">
          <ac:chgData name="Kisser Thorsøe" userId="a571b867-e417-4867-8198-04c90b262a65" providerId="ADAL" clId="{FC9FE499-D9B4-49FC-9005-4943702BAE50}" dt="2020-03-27T12:08:09.892" v="658" actId="20577"/>
          <ac:spMkLst>
            <pc:docMk/>
            <pc:sldMk cId="610884421" sldId="439"/>
            <ac:spMk id="11" creationId="{A01975CB-603D-4BE8-B680-3EFD27C583AE}"/>
          </ac:spMkLst>
        </pc:spChg>
        <pc:picChg chg="add del mod">
          <ac:chgData name="Kisser Thorsøe" userId="a571b867-e417-4867-8198-04c90b262a65" providerId="ADAL" clId="{FC9FE499-D9B4-49FC-9005-4943702BAE50}" dt="2020-03-27T11:44:51.224" v="72" actId="478"/>
          <ac:picMkLst>
            <pc:docMk/>
            <pc:sldMk cId="610884421" sldId="439"/>
            <ac:picMk id="3" creationId="{B4B6083F-80E7-4B99-9326-A470043579EF}"/>
          </ac:picMkLst>
        </pc:picChg>
        <pc:picChg chg="add mod">
          <ac:chgData name="Kisser Thorsøe" userId="a571b867-e417-4867-8198-04c90b262a65" providerId="ADAL" clId="{FC9FE499-D9B4-49FC-9005-4943702BAE50}" dt="2020-03-27T11:47:35.209" v="258" actId="1076"/>
          <ac:picMkLst>
            <pc:docMk/>
            <pc:sldMk cId="610884421" sldId="439"/>
            <ac:picMk id="8" creationId="{1059FEB7-B464-4E19-B280-1A509F47C185}"/>
          </ac:picMkLst>
        </pc:picChg>
      </pc:sldChg>
      <pc:sldChg chg="modSp ord">
        <pc:chgData name="Kisser Thorsøe" userId="a571b867-e417-4867-8198-04c90b262a65" providerId="ADAL" clId="{FC9FE499-D9B4-49FC-9005-4943702BAE50}" dt="2020-03-27T11:49:17.184" v="270"/>
        <pc:sldMkLst>
          <pc:docMk/>
          <pc:sldMk cId="512085902" sldId="440"/>
        </pc:sldMkLst>
        <pc:spChg chg="mod">
          <ac:chgData name="Kisser Thorsøe" userId="a571b867-e417-4867-8198-04c90b262a65" providerId="ADAL" clId="{FC9FE499-D9B4-49FC-9005-4943702BAE50}" dt="2020-03-27T11:47:52.942" v="259" actId="207"/>
          <ac:spMkLst>
            <pc:docMk/>
            <pc:sldMk cId="512085902" sldId="440"/>
            <ac:spMk id="22" creationId="{FED58E9A-7479-41A5-BCF6-B01594B64AF6}"/>
          </ac:spMkLst>
        </pc:spChg>
      </pc:sldChg>
      <pc:sldChg chg="addSp delSp modSp ord">
        <pc:chgData name="Kisser Thorsøe" userId="a571b867-e417-4867-8198-04c90b262a65" providerId="ADAL" clId="{FC9FE499-D9B4-49FC-9005-4943702BAE50}" dt="2020-03-27T11:48:37.515" v="262" actId="931"/>
        <pc:sldMkLst>
          <pc:docMk/>
          <pc:sldMk cId="3614921755" sldId="441"/>
        </pc:sldMkLst>
        <pc:picChg chg="del">
          <ac:chgData name="Kisser Thorsøe" userId="a571b867-e417-4867-8198-04c90b262a65" providerId="ADAL" clId="{FC9FE499-D9B4-49FC-9005-4943702BAE50}" dt="2020-03-27T11:48:08.429" v="261" actId="478"/>
          <ac:picMkLst>
            <pc:docMk/>
            <pc:sldMk cId="3614921755" sldId="441"/>
            <ac:picMk id="3" creationId="{D334EF9C-556A-4254-9BCE-F1476FAC2554}"/>
          </ac:picMkLst>
        </pc:picChg>
        <pc:picChg chg="add mod">
          <ac:chgData name="Kisser Thorsøe" userId="a571b867-e417-4867-8198-04c90b262a65" providerId="ADAL" clId="{FC9FE499-D9B4-49FC-9005-4943702BAE50}" dt="2020-03-27T11:48:37.515" v="262" actId="931"/>
          <ac:picMkLst>
            <pc:docMk/>
            <pc:sldMk cId="3614921755" sldId="441"/>
            <ac:picMk id="4" creationId="{FD5C4D37-5E8A-44FE-AAF9-4D0872264793}"/>
          </ac:picMkLst>
        </pc:picChg>
        <pc:picChg chg="del">
          <ac:chgData name="Kisser Thorsøe" userId="a571b867-e417-4867-8198-04c90b262a65" providerId="ADAL" clId="{FC9FE499-D9B4-49FC-9005-4943702BAE50}" dt="2020-03-27T11:42:10.348" v="3" actId="478"/>
          <ac:picMkLst>
            <pc:docMk/>
            <pc:sldMk cId="3614921755" sldId="441"/>
            <ac:picMk id="6" creationId="{00000000-0000-0000-0000-000000000000}"/>
          </ac:picMkLst>
        </pc:picChg>
      </pc:sldChg>
      <pc:sldChg chg="delSp add del">
        <pc:chgData name="Kisser Thorsøe" userId="a571b867-e417-4867-8198-04c90b262a65" providerId="ADAL" clId="{FC9FE499-D9B4-49FC-9005-4943702BAE50}" dt="2020-03-27T12:08:22.881" v="660" actId="2696"/>
        <pc:sldMkLst>
          <pc:docMk/>
          <pc:sldMk cId="952824572" sldId="442"/>
        </pc:sldMkLst>
        <pc:picChg chg="del">
          <ac:chgData name="Kisser Thorsøe" userId="a571b867-e417-4867-8198-04c90b262a65" providerId="ADAL" clId="{FC9FE499-D9B4-49FC-9005-4943702BAE50}" dt="2020-03-27T11:49:05.832" v="266" actId="478"/>
          <ac:picMkLst>
            <pc:docMk/>
            <pc:sldMk cId="952824572" sldId="442"/>
            <ac:picMk id="4" creationId="{FD5C4D37-5E8A-44FE-AAF9-4D0872264793}"/>
          </ac:picMkLst>
        </pc:picChg>
      </pc:sldChg>
      <pc:sldChg chg="add del">
        <pc:chgData name="Kisser Thorsøe" userId="a571b867-e417-4867-8198-04c90b262a65" providerId="ADAL" clId="{FC9FE499-D9B4-49FC-9005-4943702BAE50}" dt="2020-03-27T11:49:12.549" v="268"/>
        <pc:sldMkLst>
          <pc:docMk/>
          <pc:sldMk cId="1943236359" sldId="443"/>
        </pc:sldMkLst>
      </pc:sldChg>
      <pc:sldChg chg="add del">
        <pc:chgData name="Kisser Thorsøe" userId="a571b867-e417-4867-8198-04c90b262a65" providerId="ADAL" clId="{FC9FE499-D9B4-49FC-9005-4943702BAE50}" dt="2020-03-27T12:08:23.930" v="661" actId="2696"/>
        <pc:sldMkLst>
          <pc:docMk/>
          <pc:sldMk cId="3890535055" sldId="443"/>
        </pc:sldMkLst>
      </pc:sldChg>
      <pc:sldChg chg="addSp delSp modSp add">
        <pc:chgData name="Kisser Thorsøe" userId="a571b867-e417-4867-8198-04c90b262a65" providerId="ADAL" clId="{FC9FE499-D9B4-49FC-9005-4943702BAE50}" dt="2020-03-27T11:58:45.819" v="394" actId="20577"/>
        <pc:sldMkLst>
          <pc:docMk/>
          <pc:sldMk cId="800055466" sldId="444"/>
        </pc:sldMkLst>
        <pc:spChg chg="mod">
          <ac:chgData name="Kisser Thorsøe" userId="a571b867-e417-4867-8198-04c90b262a65" providerId="ADAL" clId="{FC9FE499-D9B4-49FC-9005-4943702BAE50}" dt="2020-03-27T11:58:45.819" v="394" actId="20577"/>
          <ac:spMkLst>
            <pc:docMk/>
            <pc:sldMk cId="800055466" sldId="444"/>
            <ac:spMk id="21" creationId="{7DB7006A-DA61-455A-9BC8-9EE7C4E3E5AB}"/>
          </ac:spMkLst>
        </pc:spChg>
        <pc:picChg chg="add mod">
          <ac:chgData name="Kisser Thorsøe" userId="a571b867-e417-4867-8198-04c90b262a65" providerId="ADAL" clId="{FC9FE499-D9B4-49FC-9005-4943702BAE50}" dt="2020-03-27T11:57:30.724" v="340" actId="1076"/>
          <ac:picMkLst>
            <pc:docMk/>
            <pc:sldMk cId="800055466" sldId="444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1:57:54.067" v="364" actId="1076"/>
          <ac:picMkLst>
            <pc:docMk/>
            <pc:sldMk cId="800055466" sldId="444"/>
            <ac:picMk id="6" creationId="{0FCB7891-FC6A-48A6-BE3D-A63AB89874CA}"/>
          </ac:picMkLst>
        </pc:picChg>
        <pc:picChg chg="del">
          <ac:chgData name="Kisser Thorsøe" userId="a571b867-e417-4867-8198-04c90b262a65" providerId="ADAL" clId="{FC9FE499-D9B4-49FC-9005-4943702BAE50}" dt="2020-03-27T11:53:51.148" v="295" actId="478"/>
          <ac:picMkLst>
            <pc:docMk/>
            <pc:sldMk cId="800055466" sldId="444"/>
            <ac:picMk id="8" creationId="{B2B08D3E-544E-4E91-B972-759D5FFC7D06}"/>
          </ac:picMkLst>
        </pc:picChg>
        <pc:picChg chg="del">
          <ac:chgData name="Kisser Thorsøe" userId="a571b867-e417-4867-8198-04c90b262a65" providerId="ADAL" clId="{FC9FE499-D9B4-49FC-9005-4943702BAE50}" dt="2020-03-27T11:53:52.695" v="297" actId="478"/>
          <ac:picMkLst>
            <pc:docMk/>
            <pc:sldMk cId="800055466" sldId="444"/>
            <ac:picMk id="9" creationId="{FAC85897-DA06-4ED8-B42E-DFE0971104FC}"/>
          </ac:picMkLst>
        </pc:picChg>
        <pc:picChg chg="add mod">
          <ac:chgData name="Kisser Thorsøe" userId="a571b867-e417-4867-8198-04c90b262a65" providerId="ADAL" clId="{FC9FE499-D9B4-49FC-9005-4943702BAE50}" dt="2020-03-27T11:58:09.420" v="367" actId="1076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FC9FE499-D9B4-49FC-9005-4943702BAE50}" dt="2020-03-27T11:53:54.499" v="299" actId="478"/>
          <ac:picMkLst>
            <pc:docMk/>
            <pc:sldMk cId="800055466" sldId="444"/>
            <ac:picMk id="11" creationId="{3603EE9A-FD00-4B64-9D0A-B9652EE802EE}"/>
          </ac:picMkLst>
        </pc:picChg>
        <pc:picChg chg="del">
          <ac:chgData name="Kisser Thorsøe" userId="a571b867-e417-4867-8198-04c90b262a65" providerId="ADAL" clId="{FC9FE499-D9B4-49FC-9005-4943702BAE50}" dt="2020-03-27T11:53:52.684" v="296" actId="478"/>
          <ac:picMkLst>
            <pc:docMk/>
            <pc:sldMk cId="800055466" sldId="444"/>
            <ac:picMk id="12" creationId="{D8F7AAB6-4D39-4E0C-B55A-D7BE6F3E60F5}"/>
          </ac:picMkLst>
        </pc:picChg>
        <pc:picChg chg="del">
          <ac:chgData name="Kisser Thorsøe" userId="a571b867-e417-4867-8198-04c90b262a65" providerId="ADAL" clId="{FC9FE499-D9B4-49FC-9005-4943702BAE50}" dt="2020-03-27T11:53:53.332" v="298" actId="478"/>
          <ac:picMkLst>
            <pc:docMk/>
            <pc:sldMk cId="800055466" sldId="444"/>
            <ac:picMk id="13" creationId="{0AE84E82-59A4-434E-AE73-BAA4F24C9AA6}"/>
          </ac:picMkLst>
        </pc:picChg>
        <pc:picChg chg="del">
          <ac:chgData name="Kisser Thorsøe" userId="a571b867-e417-4867-8198-04c90b262a65" providerId="ADAL" clId="{FC9FE499-D9B4-49FC-9005-4943702BAE50}" dt="2020-03-27T11:53:54.829" v="300" actId="478"/>
          <ac:picMkLst>
            <pc:docMk/>
            <pc:sldMk cId="800055466" sldId="444"/>
            <ac:picMk id="14" creationId="{C7AD0AE6-E32D-4D29-B914-180F3B8DC5DF}"/>
          </ac:picMkLst>
        </pc:picChg>
        <pc:picChg chg="add mod">
          <ac:chgData name="Kisser Thorsøe" userId="a571b867-e417-4867-8198-04c90b262a65" providerId="ADAL" clId="{FC9FE499-D9B4-49FC-9005-4943702BAE50}" dt="2020-03-27T11:56:58.812" v="330" actId="1076"/>
          <ac:picMkLst>
            <pc:docMk/>
            <pc:sldMk cId="800055466" sldId="444"/>
            <ac:picMk id="20" creationId="{4125236D-E3E4-41C8-9EFB-95770A949E82}"/>
          </ac:picMkLst>
        </pc:picChg>
        <pc:picChg chg="add mod">
          <ac:chgData name="Kisser Thorsøe" userId="a571b867-e417-4867-8198-04c90b262a65" providerId="ADAL" clId="{FC9FE499-D9B4-49FC-9005-4943702BAE50}" dt="2020-03-27T11:57:17.565" v="337" actId="1076"/>
          <ac:picMkLst>
            <pc:docMk/>
            <pc:sldMk cId="800055466" sldId="444"/>
            <ac:picMk id="24" creationId="{527EFC13-C102-4CAD-AECC-1E3B2218BD21}"/>
          </ac:picMkLst>
        </pc:picChg>
        <pc:picChg chg="add mod">
          <ac:chgData name="Kisser Thorsøe" userId="a571b867-e417-4867-8198-04c90b262a65" providerId="ADAL" clId="{FC9FE499-D9B4-49FC-9005-4943702BAE50}" dt="2020-03-27T11:58:23.052" v="370" actId="1076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 add del">
        <pc:chgData name="Kisser Thorsøe" userId="a571b867-e417-4867-8198-04c90b262a65" providerId="ADAL" clId="{FC9FE499-D9B4-49FC-9005-4943702BAE50}" dt="2020-03-27T12:08:21.674" v="659" actId="2696"/>
        <pc:sldMkLst>
          <pc:docMk/>
          <pc:sldMk cId="1099688979" sldId="445"/>
        </pc:sldMkLst>
        <pc:spChg chg="del mod">
          <ac:chgData name="Kisser Thorsøe" userId="a571b867-e417-4867-8198-04c90b262a65" providerId="ADAL" clId="{FC9FE499-D9B4-49FC-9005-4943702BAE50}" dt="2020-03-27T11:51:34.304" v="293" actId="478"/>
          <ac:spMkLst>
            <pc:docMk/>
            <pc:sldMk cId="1099688979" sldId="445"/>
            <ac:spMk id="2" creationId="{AB262BD8-1162-4C64-BADB-67050EEC6DA8}"/>
          </ac:spMkLst>
        </pc:spChg>
        <pc:spChg chg="add del mod">
          <ac:chgData name="Kisser Thorsøe" userId="a571b867-e417-4867-8198-04c90b262a65" providerId="ADAL" clId="{FC9FE499-D9B4-49FC-9005-4943702BAE50}" dt="2020-03-27T11:50:32.544" v="276" actId="931"/>
          <ac:spMkLst>
            <pc:docMk/>
            <pc:sldMk cId="1099688979" sldId="445"/>
            <ac:spMk id="3" creationId="{2E164080-EDBC-42EB-8CB3-F6DCF3C912AB}"/>
          </ac:spMkLst>
        </pc:spChg>
        <pc:graphicFrameChg chg="add del mod">
          <ac:chgData name="Kisser Thorsøe" userId="a571b867-e417-4867-8198-04c90b262a65" providerId="ADAL" clId="{FC9FE499-D9B4-49FC-9005-4943702BAE50}" dt="2020-03-27T11:50:09.006" v="275" actId="12084"/>
          <ac:graphicFrameMkLst>
            <pc:docMk/>
            <pc:sldMk cId="1099688979" sldId="445"/>
            <ac:graphicFrameMk id="4" creationId="{1203090A-2B62-4578-BD8A-BDF64B89DC2C}"/>
          </ac:graphicFrameMkLst>
        </pc:graphicFrameChg>
        <pc:graphicFrameChg chg="add modGraphic">
          <ac:chgData name="Kisser Thorsøe" userId="a571b867-e417-4867-8198-04c90b262a65" providerId="ADAL" clId="{FC9FE499-D9B4-49FC-9005-4943702BAE50}" dt="2020-03-27T11:54:04.606" v="303"/>
          <ac:graphicFrameMkLst>
            <pc:docMk/>
            <pc:sldMk cId="1099688979" sldId="445"/>
            <ac:graphicFrameMk id="11" creationId="{0F1DAF2B-E71C-4A6E-B13F-F198F4B7AC4E}"/>
          </ac:graphicFrameMkLst>
        </pc:graphicFrameChg>
        <pc:picChg chg="add mod">
          <ac:chgData name="Kisser Thorsøe" userId="a571b867-e417-4867-8198-04c90b262a65" providerId="ADAL" clId="{FC9FE499-D9B4-49FC-9005-4943702BAE50}" dt="2020-03-27T11:51:36.654" v="294" actId="1076"/>
          <ac:picMkLst>
            <pc:docMk/>
            <pc:sldMk cId="1099688979" sldId="445"/>
            <ac:picMk id="6" creationId="{D44B274E-FE62-4676-816F-F38A4747A6A0}"/>
          </ac:picMkLst>
        </pc:picChg>
        <pc:picChg chg="add del mod">
          <ac:chgData name="Kisser Thorsøe" userId="a571b867-e417-4867-8198-04c90b262a65" providerId="ADAL" clId="{FC9FE499-D9B4-49FC-9005-4943702BAE50}" dt="2020-03-27T11:51:05.652" v="284" actId="478"/>
          <ac:picMkLst>
            <pc:docMk/>
            <pc:sldMk cId="1099688979" sldId="445"/>
            <ac:picMk id="7" creationId="{94EC9127-51FF-4B65-BA1F-E06A322625AB}"/>
          </ac:picMkLst>
        </pc:picChg>
        <pc:picChg chg="add mod">
          <ac:chgData name="Kisser Thorsøe" userId="a571b867-e417-4867-8198-04c90b262a65" providerId="ADAL" clId="{FC9FE499-D9B4-49FC-9005-4943702BAE50}" dt="2020-03-27T11:51:31.792" v="292" actId="1076"/>
          <ac:picMkLst>
            <pc:docMk/>
            <pc:sldMk cId="1099688979" sldId="445"/>
            <ac:picMk id="9" creationId="{A5A2CFA0-6D63-4A89-A929-DD2F4C86466B}"/>
          </ac:picMkLst>
        </pc:picChg>
      </pc:sldChg>
      <pc:sldChg chg="addSp delSp modSp add">
        <pc:chgData name="Kisser Thorsøe" userId="a571b867-e417-4867-8198-04c90b262a65" providerId="ADAL" clId="{FC9FE499-D9B4-49FC-9005-4943702BAE50}" dt="2020-03-27T12:07:52.905" v="634" actId="20577"/>
        <pc:sldMkLst>
          <pc:docMk/>
          <pc:sldMk cId="4265483479" sldId="446"/>
        </pc:sldMkLst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5" creationId="{1F47A259-3BDA-4008-98CC-7B9471AB536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5" creationId="{2EAB4E4B-E732-4688-B8AF-67E1E1B7AAF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FC9FE499-D9B4-49FC-9005-4943702BAE50}" dt="2020-03-27T11:59:17.857" v="399" actId="478"/>
          <ac:spMkLst>
            <pc:docMk/>
            <pc:sldMk cId="4265483479" sldId="446"/>
            <ac:spMk id="17" creationId="{8E5008F7-7ACB-4461-9CC8-91C65FE11840}"/>
          </ac:spMkLst>
        </pc:spChg>
        <pc:spChg chg="del">
          <ac:chgData name="Kisser Thorsøe" userId="a571b867-e417-4867-8198-04c90b262a65" providerId="ADAL" clId="{FC9FE499-D9B4-49FC-9005-4943702BAE50}" dt="2020-03-27T11:59:21.680" v="401" actId="478"/>
          <ac:spMkLst>
            <pc:docMk/>
            <pc:sldMk cId="4265483479" sldId="446"/>
            <ac:spMk id="18" creationId="{B53CFA74-7C18-4E9B-AB1C-2627C2D16DEE}"/>
          </ac:spMkLst>
        </pc:spChg>
        <pc:spChg chg="del mod">
          <ac:chgData name="Kisser Thorsøe" userId="a571b867-e417-4867-8198-04c90b262a65" providerId="ADAL" clId="{FC9FE499-D9B4-49FC-9005-4943702BAE50}" dt="2020-03-27T11:59:24.511" v="402" actId="478"/>
          <ac:spMkLst>
            <pc:docMk/>
            <pc:sldMk cId="4265483479" sldId="446"/>
            <ac:spMk id="19" creationId="{79F25DC2-A095-46BC-BAE4-E7970EE42356}"/>
          </ac:spMkLst>
        </pc:spChg>
        <pc:spChg chg="mod">
          <ac:chgData name="Kisser Thorsøe" userId="a571b867-e417-4867-8198-04c90b262a65" providerId="ADAL" clId="{FC9FE499-D9B4-49FC-9005-4943702BAE50}" dt="2020-03-27T12:06:17.613" v="608" actId="6549"/>
          <ac:spMkLst>
            <pc:docMk/>
            <pc:sldMk cId="4265483479" sldId="446"/>
            <ac:spMk id="21" creationId="{7DB7006A-DA61-455A-9BC8-9EE7C4E3E5AB}"/>
          </ac:spMkLst>
        </pc:spChg>
        <pc:spChg chg="mod">
          <ac:chgData name="Kisser Thorsøe" userId="a571b867-e417-4867-8198-04c90b262a65" providerId="ADAL" clId="{FC9FE499-D9B4-49FC-9005-4943702BAE50}" dt="2020-03-27T12:07:52.905" v="634" actId="20577"/>
          <ac:spMkLst>
            <pc:docMk/>
            <pc:sldMk cId="4265483479" sldId="446"/>
            <ac:spMk id="22" creationId="{FED58E9A-7479-41A5-BCF6-B01594B64AF6}"/>
          </ac:spMkLst>
        </pc:spChg>
        <pc:spChg chg="del mod">
          <ac:chgData name="Kisser Thorsøe" userId="a571b867-e417-4867-8198-04c90b262a65" providerId="ADAL" clId="{FC9FE499-D9B4-49FC-9005-4943702BAE50}" dt="2020-03-27T12:05:18.875" v="543" actId="478"/>
          <ac:spMkLst>
            <pc:docMk/>
            <pc:sldMk cId="4265483479" sldId="446"/>
            <ac:spMk id="23" creationId="{BD4B0DC2-104F-444F-8BB9-5820E448A76C}"/>
          </ac:spMkLst>
        </pc:spChg>
        <pc:spChg chg="add del mod">
          <ac:chgData name="Kisser Thorsøe" userId="a571b867-e417-4867-8198-04c90b262a65" providerId="ADAL" clId="{FC9FE499-D9B4-49FC-9005-4943702BAE50}" dt="2020-03-27T12:07:41.964" v="627" actId="478"/>
          <ac:spMkLst>
            <pc:docMk/>
            <pc:sldMk cId="4265483479" sldId="446"/>
            <ac:spMk id="25" creationId="{EBFBAE7D-1926-40E1-8206-5EDDF8D4F3B0}"/>
          </ac:spMkLst>
        </pc:spChg>
        <pc:picChg chg="del mod">
          <ac:chgData name="Kisser Thorsøe" userId="a571b867-e417-4867-8198-04c90b262a65" providerId="ADAL" clId="{FC9FE499-D9B4-49FC-9005-4943702BAE50}" dt="2020-03-27T12:01:24.132" v="491" actId="478"/>
          <ac:picMkLst>
            <pc:docMk/>
            <pc:sldMk cId="4265483479" sldId="446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2:02:57.708" v="510" actId="1076"/>
          <ac:picMkLst>
            <pc:docMk/>
            <pc:sldMk cId="4265483479" sldId="446"/>
            <ac:picMk id="4" creationId="{CF142AF3-EAAF-4FF9-AAD1-FE0FAA300255}"/>
          </ac:picMkLst>
        </pc:picChg>
        <pc:picChg chg="del">
          <ac:chgData name="Kisser Thorsøe" userId="a571b867-e417-4867-8198-04c90b262a65" providerId="ADAL" clId="{FC9FE499-D9B4-49FC-9005-4943702BAE50}" dt="2020-03-27T11:59:15.064" v="397" actId="478"/>
          <ac:picMkLst>
            <pc:docMk/>
            <pc:sldMk cId="4265483479" sldId="446"/>
            <ac:picMk id="6" creationId="{0FCB7891-FC6A-48A6-BE3D-A63AB89874CA}"/>
          </ac:picMkLst>
        </pc:picChg>
        <pc:picChg chg="add mod">
          <ac:chgData name="Kisser Thorsøe" userId="a571b867-e417-4867-8198-04c90b262a65" providerId="ADAL" clId="{FC9FE499-D9B4-49FC-9005-4943702BAE50}" dt="2020-03-27T12:03:39.113" v="523" actId="1076"/>
          <ac:picMkLst>
            <pc:docMk/>
            <pc:sldMk cId="4265483479" sldId="446"/>
            <ac:picMk id="8" creationId="{DCA9306B-9F46-4342-A19F-A2CFBFC98116}"/>
          </ac:picMkLst>
        </pc:picChg>
        <pc:picChg chg="del mod">
          <ac:chgData name="Kisser Thorsøe" userId="a571b867-e417-4867-8198-04c90b262a65" providerId="ADAL" clId="{FC9FE499-D9B4-49FC-9005-4943702BAE50}" dt="2020-03-27T12:02:01.793" v="492" actId="478"/>
          <ac:picMkLst>
            <pc:docMk/>
            <pc:sldMk cId="4265483479" sldId="446"/>
            <ac:picMk id="10" creationId="{98CF8E4D-0A2C-4AD9-9217-7304F5DCEBD0}"/>
          </ac:picMkLst>
        </pc:picChg>
        <pc:picChg chg="add mod">
          <ac:chgData name="Kisser Thorsøe" userId="a571b867-e417-4867-8198-04c90b262a65" providerId="ADAL" clId="{FC9FE499-D9B4-49FC-9005-4943702BAE50}" dt="2020-03-27T12:03:54.172" v="530" actId="1076"/>
          <ac:picMkLst>
            <pc:docMk/>
            <pc:sldMk cId="4265483479" sldId="446"/>
            <ac:picMk id="11" creationId="{6778E48A-2575-4B43-B71C-A482F416C263}"/>
          </ac:picMkLst>
        </pc:picChg>
        <pc:picChg chg="del mod">
          <ac:chgData name="Kisser Thorsøe" userId="a571b867-e417-4867-8198-04c90b262a65" providerId="ADAL" clId="{FC9FE499-D9B4-49FC-9005-4943702BAE50}" dt="2020-03-27T12:01:23.500" v="490" actId="478"/>
          <ac:picMkLst>
            <pc:docMk/>
            <pc:sldMk cId="4265483479" sldId="446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FC9FE499-D9B4-49FC-9005-4943702BAE50}" dt="2020-03-27T11:59:14.313" v="396" actId="478"/>
          <ac:picMkLst>
            <pc:docMk/>
            <pc:sldMk cId="4265483479" sldId="446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FC9FE499-D9B4-49FC-9005-4943702BAE50}" dt="2020-03-27T11:59:15.910" v="398" actId="478"/>
          <ac:picMkLst>
            <pc:docMk/>
            <pc:sldMk cId="4265483479" sldId="446"/>
            <ac:picMk id="26" creationId="{B6820658-F9A2-4588-998C-8B6737AB52D6}"/>
          </ac:picMkLst>
        </pc:picChg>
      </pc:sldChg>
    </pc:docChg>
  </pc:docChgLst>
  <pc:docChgLst>
    <pc:chgData name="Kisser" userId="a571b867-e417-4867-8198-04c90b262a65" providerId="ADAL" clId="{A99F9279-6931-4AA3-A716-8A21D2C25E42}"/>
    <pc:docChg chg="undo custSel addSld delSld modSld modSection">
      <pc:chgData name="Kisser" userId="a571b867-e417-4867-8198-04c90b262a65" providerId="ADAL" clId="{A99F9279-6931-4AA3-A716-8A21D2C25E42}" dt="2020-03-27T16:07:27.909" v="73" actId="478"/>
      <pc:docMkLst>
        <pc:docMk/>
      </pc:docMkLst>
      <pc:sldChg chg="modSp">
        <pc:chgData name="Kisser" userId="a571b867-e417-4867-8198-04c90b262a65" providerId="ADAL" clId="{A99F9279-6931-4AA3-A716-8A21D2C25E42}" dt="2020-03-27T16:05:47.715" v="71" actId="1076"/>
        <pc:sldMkLst>
          <pc:docMk/>
          <pc:sldMk cId="3614921755" sldId="441"/>
        </pc:sldMkLst>
        <pc:picChg chg="mod">
          <ac:chgData name="Kisser" userId="a571b867-e417-4867-8198-04c90b262a65" providerId="ADAL" clId="{A99F9279-6931-4AA3-A716-8A21D2C25E42}" dt="2020-03-27T16:05:47.715" v="71" actId="1076"/>
          <ac:picMkLst>
            <pc:docMk/>
            <pc:sldMk cId="3614921755" sldId="441"/>
            <ac:picMk id="4" creationId="{FD5C4D37-5E8A-44FE-AAF9-4D0872264793}"/>
          </ac:picMkLst>
        </pc:picChg>
      </pc:sldChg>
      <pc:sldChg chg="addSp modSp del">
        <pc:chgData name="Kisser" userId="a571b867-e417-4867-8198-04c90b262a65" providerId="ADAL" clId="{A99F9279-6931-4AA3-A716-8A21D2C25E42}" dt="2020-03-27T15:15:50.069" v="3" actId="2696"/>
        <pc:sldMkLst>
          <pc:docMk/>
          <pc:sldMk cId="800055466" sldId="444"/>
        </pc:sldMkLst>
        <pc:picChg chg="add mod">
          <ac:chgData name="Kisser" userId="a571b867-e417-4867-8198-04c90b262a65" providerId="ADAL" clId="{A99F9279-6931-4AA3-A716-8A21D2C25E42}" dt="2020-03-27T14:49:02.914" v="2" actId="962"/>
          <ac:picMkLst>
            <pc:docMk/>
            <pc:sldMk cId="800055466" sldId="444"/>
            <ac:picMk id="3" creationId="{A566A9E4-D66C-4788-9A6C-19328C42F99A}"/>
          </ac:picMkLst>
        </pc:picChg>
      </pc:sldChg>
      <pc:sldChg chg="addSp modSp del">
        <pc:chgData name="Kisser" userId="a571b867-e417-4867-8198-04c90b262a65" providerId="ADAL" clId="{A99F9279-6931-4AA3-A716-8A21D2C25E42}" dt="2020-03-27T15:30:27.020" v="27" actId="2696"/>
        <pc:sldMkLst>
          <pc:docMk/>
          <pc:sldMk cId="4265483479" sldId="446"/>
        </pc:sldMkLst>
        <pc:picChg chg="add mod">
          <ac:chgData name="Kisser" userId="a571b867-e417-4867-8198-04c90b262a65" providerId="ADAL" clId="{A99F9279-6931-4AA3-A716-8A21D2C25E42}" dt="2020-03-27T15:19:42.597" v="8" actId="1076"/>
          <ac:picMkLst>
            <pc:docMk/>
            <pc:sldMk cId="4265483479" sldId="446"/>
            <ac:picMk id="3" creationId="{6407B2FA-4C47-4916-9665-0C73D66D20ED}"/>
          </ac:picMkLst>
        </pc:picChg>
      </pc:sldChg>
      <pc:sldChg chg="add del">
        <pc:chgData name="Kisser" userId="a571b867-e417-4867-8198-04c90b262a65" providerId="ADAL" clId="{A99F9279-6931-4AA3-A716-8A21D2C25E42}" dt="2020-03-27T15:19:50.372" v="10" actId="2696"/>
        <pc:sldMkLst>
          <pc:docMk/>
          <pc:sldMk cId="201309948" sldId="447"/>
        </pc:sldMkLst>
      </pc:sldChg>
      <pc:sldChg chg="add del">
        <pc:chgData name="Kisser" userId="a571b867-e417-4867-8198-04c90b262a65" providerId="ADAL" clId="{A99F9279-6931-4AA3-A716-8A21D2C25E42}" dt="2020-03-27T15:29:26.391" v="13" actId="2696"/>
        <pc:sldMkLst>
          <pc:docMk/>
          <pc:sldMk cId="889088764" sldId="447"/>
        </pc:sldMkLst>
      </pc:sldChg>
      <pc:sldChg chg="delSp modSp add">
        <pc:chgData name="Kisser" userId="a571b867-e417-4867-8198-04c90b262a65" providerId="ADAL" clId="{A99F9279-6931-4AA3-A716-8A21D2C25E42}" dt="2020-03-27T16:07:25.058" v="72" actId="478"/>
        <pc:sldMkLst>
          <pc:docMk/>
          <pc:sldMk cId="1716513634" sldId="448"/>
        </pc:sldMkLst>
        <pc:picChg chg="del mod">
          <ac:chgData name="Kisser" userId="a571b867-e417-4867-8198-04c90b262a65" providerId="ADAL" clId="{A99F9279-6931-4AA3-A716-8A21D2C25E42}" dt="2020-03-27T16:07:25.058" v="72" actId="478"/>
          <ac:picMkLst>
            <pc:docMk/>
            <pc:sldMk cId="1716513634" sldId="448"/>
            <ac:picMk id="3" creationId="{6407B2FA-4C47-4916-9665-0C73D66D20ED}"/>
          </ac:picMkLst>
        </pc:picChg>
      </pc:sldChg>
      <pc:sldChg chg="addSp delSp modSp add">
        <pc:chgData name="Kisser" userId="a571b867-e417-4867-8198-04c90b262a65" providerId="ADAL" clId="{A99F9279-6931-4AA3-A716-8A21D2C25E42}" dt="2020-03-27T16:07:27.909" v="73" actId="478"/>
        <pc:sldMkLst>
          <pc:docMk/>
          <pc:sldMk cId="2912337593" sldId="449"/>
        </pc:sldMkLst>
        <pc:picChg chg="del">
          <ac:chgData name="Kisser" userId="a571b867-e417-4867-8198-04c90b262a65" providerId="ADAL" clId="{A99F9279-6931-4AA3-A716-8A21D2C25E42}" dt="2020-03-27T15:31:42.043" v="54" actId="478"/>
          <ac:picMkLst>
            <pc:docMk/>
            <pc:sldMk cId="2912337593" sldId="449"/>
            <ac:picMk id="3" creationId="{6407B2FA-4C47-4916-9665-0C73D66D20ED}"/>
          </ac:picMkLst>
        </pc:picChg>
        <pc:picChg chg="add del mod">
          <ac:chgData name="Kisser" userId="a571b867-e417-4867-8198-04c90b262a65" providerId="ADAL" clId="{A99F9279-6931-4AA3-A716-8A21D2C25E42}" dt="2020-03-27T16:07:27.909" v="73" actId="478"/>
          <ac:picMkLst>
            <pc:docMk/>
            <pc:sldMk cId="2912337593" sldId="449"/>
            <ac:picMk id="4" creationId="{519BC84C-605E-4452-BE95-3491992F2B9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E5F2-F448-4AEE-A667-6C3C7445F533}" type="datetimeFigureOut">
              <a:rPr lang="da-DK" smtClean="0"/>
              <a:t>03-04-2020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BB24-B863-47F2-8B55-5E1FBDE1BF4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7253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19B99-68D8-41E4-BB30-A2B0748F5C85}" type="datetimeFigureOut">
              <a:rPr lang="da-DK" smtClean="0"/>
              <a:t>03-04-2020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375A-6B2D-4158-8173-828D2A42F36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90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5105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10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2569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65668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98327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13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3259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54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3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8176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4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5826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5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09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6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1067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7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9021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8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9010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9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6823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0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7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4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1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4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4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7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6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D880-CB9C-C249-BE9E-B01EDE435863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MiMa_footer_forside_d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08" y="6639541"/>
            <a:ext cx="12262944" cy="2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5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ilderesultat for mima videncenter 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79"/>
          <a:stretch/>
        </p:blipFill>
        <p:spPr bwMode="auto">
          <a:xfrm>
            <a:off x="10968784" y="5115384"/>
            <a:ext cx="1101725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BAC1A1D7-C9FF-4E66-86CF-2389171AB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71" y="1614492"/>
            <a:ext cx="10933858" cy="160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36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Mineralske råstoffer, bæredygtighed og innovation</a:t>
            </a:r>
          </a:p>
          <a:p>
            <a:pPr algn="ctr">
              <a:spcBef>
                <a:spcPts val="600"/>
              </a:spcBef>
            </a:pPr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Troels Kullberg, Per Kalvig &amp; Matilde Rink Jørgensen</a:t>
            </a:r>
          </a:p>
        </p:txBody>
      </p:sp>
      <p:pic>
        <p:nvPicPr>
          <p:cNvPr id="8" name="Billede 7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1059FEB7-B464-4E19-B280-1A509F47C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91" y="6075696"/>
            <a:ext cx="1321868" cy="330467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A01975CB-603D-4BE8-B680-3EFD27C58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913" y="3222800"/>
            <a:ext cx="7036173" cy="70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Figurer til kapitel 20</a:t>
            </a:r>
          </a:p>
          <a:p>
            <a:pPr algn="ctr"/>
            <a:r>
              <a:rPr lang="da-DK" sz="24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Råstofferne i det geologiske kredsløb</a:t>
            </a:r>
          </a:p>
        </p:txBody>
      </p:sp>
    </p:spTree>
    <p:extLst>
      <p:ext uri="{BB962C8B-B14F-4D97-AF65-F5344CB8AC3E}">
        <p14:creationId xmlns:p14="http://schemas.microsoft.com/office/powerpoint/2010/main" val="610884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FF2B5EF4-FFF2-40B4-BE49-F238E27FC236}">
                <a16:creationId xmlns:a16="http://schemas.microsoft.com/office/drawing/2014/main" id="{42E4EDED-28F5-4F0C-9CE5-3DDE570C7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414" y="0"/>
            <a:ext cx="10361172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29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, kort&#10;&#10;Automatisk genereret beskrivelse">
            <a:extLst>
              <a:ext uri="{FF2B5EF4-FFF2-40B4-BE49-F238E27FC236}">
                <a16:creationId xmlns:a16="http://schemas.microsoft.com/office/drawing/2014/main" id="{58CC7F21-69CA-48FC-8513-B76AE74FE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049" y="0"/>
            <a:ext cx="10283902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234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, kort&#10;&#10;Automatisk genereret beskrivelse">
            <a:extLst>
              <a:ext uri="{FF2B5EF4-FFF2-40B4-BE49-F238E27FC236}">
                <a16:creationId xmlns:a16="http://schemas.microsoft.com/office/drawing/2014/main" id="{3211B562-E3B9-4155-93EE-74C810EBF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967" y="0"/>
            <a:ext cx="10256066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380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mørk, opbevarer, sort, bord&#10;&#10;Automatisk genereret beskrivelse">
            <a:extLst>
              <a:ext uri="{FF2B5EF4-FFF2-40B4-BE49-F238E27FC236}">
                <a16:creationId xmlns:a16="http://schemas.microsoft.com/office/drawing/2014/main" id="{3950B386-A192-44F7-83DA-9BC76497E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685" y="-2"/>
            <a:ext cx="10298630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392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 descr="Et billede, der indeholder skærmbillede&#10;&#10;Automatisk genereret beskrivelse">
            <a:extLst>
              <a:ext uri="{FF2B5EF4-FFF2-40B4-BE49-F238E27FC236}">
                <a16:creationId xmlns:a16="http://schemas.microsoft.com/office/drawing/2014/main" id="{AD3C63B0-BB68-4763-9F9B-B41B00030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474" y="0"/>
            <a:ext cx="8147051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21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33B6E09B-E0D3-416D-9D40-A9955A90A6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3228" y="0"/>
            <a:ext cx="7425544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3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9710306C-31EE-4BD4-9316-8D393CAFC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56" y="0"/>
            <a:ext cx="10895488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0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750A10EF-3982-4D74-8A39-7D7A6C15E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124" y="0"/>
            <a:ext cx="10355752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94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386471A4-5ED1-45AE-B327-B1D5E4707D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148" y="0"/>
            <a:ext cx="10523703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895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B3838A2C-5DC3-4FC7-A459-BF451DB82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124" y="0"/>
            <a:ext cx="10355752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55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9B4A251B-0AE2-4D6D-8A9F-58B43BF3A1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4853" y="0"/>
            <a:ext cx="6322294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83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3C5E9A57-4275-4A6B-806F-56E30B60BE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052" y="0"/>
            <a:ext cx="10505895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480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2DC3D2C51F1334B8D6DE9169AB9E2F1" ma:contentTypeVersion="13" ma:contentTypeDescription="Opret et nyt dokument." ma:contentTypeScope="" ma:versionID="3dca277b1b22c1d75c840e0929d4913e">
  <xsd:schema xmlns:xsd="http://www.w3.org/2001/XMLSchema" xmlns:xs="http://www.w3.org/2001/XMLSchema" xmlns:p="http://schemas.microsoft.com/office/2006/metadata/properties" xmlns:ns3="f2f51464-1443-433d-b698-859be0301745" xmlns:ns4="0339f363-5c62-42f2-92b9-42148a7317be" targetNamespace="http://schemas.microsoft.com/office/2006/metadata/properties" ma:root="true" ma:fieldsID="14d513301923c5836a5416034ca8b3be" ns3:_="" ns4:_="">
    <xsd:import namespace="f2f51464-1443-433d-b698-859be0301745"/>
    <xsd:import namespace="0339f363-5c62-42f2-92b9-42148a7317b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51464-1443-433d-b698-859be0301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39f363-5c62-42f2-92b9-42148a7317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FF0E8E-1125-42E3-84C5-B7B192C0BC0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807573B-1BE6-4A67-A806-4839CE9C6F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51464-1443-433d-b698-859be0301745"/>
    <ds:schemaRef ds:uri="0339f363-5c62-42f2-92b9-42148a731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FC0CA0C-29DD-4A91-80C3-D0948B5DAC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7981</TotalTime>
  <Words>37</Words>
  <Application>Microsoft Office PowerPoint</Application>
  <PresentationFormat>Widescreen</PresentationFormat>
  <Paragraphs>17</Paragraphs>
  <Slides>13</Slides>
  <Notes>13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13</vt:i4>
      </vt:variant>
    </vt:vector>
  </HeadingPairs>
  <TitlesOfParts>
    <vt:vector size="18" baseType="lpstr">
      <vt:lpstr>Arial</vt:lpstr>
      <vt:lpstr>Calibri</vt:lpstr>
      <vt:lpstr>KievitPro-Regular</vt:lpstr>
      <vt:lpstr>Times New Roman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GEUS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Thuesen</dc:creator>
  <cp:lastModifiedBy>Kisser Thorsøe</cp:lastModifiedBy>
  <cp:revision>474</cp:revision>
  <cp:lastPrinted>2018-09-06T10:59:28Z</cp:lastPrinted>
  <dcterms:created xsi:type="dcterms:W3CDTF">2013-05-13T08:57:44Z</dcterms:created>
  <dcterms:modified xsi:type="dcterms:W3CDTF">2020-04-03T09:32:28Z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0x01010072DC3D2C51F1334B8D6DE9169AB9E2F1</vt:lpwstr>
  </property>
</Properties>
</file>